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F828-8ADD-A941-A754-0FC45EC0D3D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ABF7A-C1EB-344B-BC9B-65027A94E28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F828-8ADD-A941-A754-0FC45EC0D3D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ABF7A-C1EB-344B-BC9B-65027A94E28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F828-8ADD-A941-A754-0FC45EC0D3D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ABF7A-C1EB-344B-BC9B-65027A94E28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F828-8ADD-A941-A754-0FC45EC0D3D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ABF7A-C1EB-344B-BC9B-65027A94E28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F828-8ADD-A941-A754-0FC45EC0D3D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ABF7A-C1EB-344B-BC9B-65027A94E28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F828-8ADD-A941-A754-0FC45EC0D3D1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ABF7A-C1EB-344B-BC9B-65027A94E28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F828-8ADD-A941-A754-0FC45EC0D3D1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ABF7A-C1EB-344B-BC9B-65027A94E28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F828-8ADD-A941-A754-0FC45EC0D3D1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ABF7A-C1EB-344B-BC9B-65027A94E28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F828-8ADD-A941-A754-0FC45EC0D3D1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ABF7A-C1EB-344B-BC9B-65027A94E28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F828-8ADD-A941-A754-0FC45EC0D3D1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ABF7A-C1EB-344B-BC9B-65027A94E28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8F828-8ADD-A941-A754-0FC45EC0D3D1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ABF7A-C1EB-344B-BC9B-65027A94E28C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8F828-8ADD-A941-A754-0FC45EC0D3D1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ABF7A-C1EB-344B-BC9B-65027A94E28C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hemeOverride" Target="../theme/themeOverride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81600" y="1169598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08193" y="5608612"/>
            <a:ext cx="93468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Выполнила: студентка группы ОЗ.102. </a:t>
            </a:r>
            <a:r>
              <a:rPr lang="ru-RU" dirty="0" err="1"/>
              <a:t>Сенчурина</a:t>
            </a:r>
            <a:r>
              <a:rPr lang="ru-RU" dirty="0"/>
              <a:t> Анна.</a:t>
            </a:r>
            <a:endParaRPr lang="ru-RU" dirty="0"/>
          </a:p>
          <a:p>
            <a:pPr algn="l"/>
            <a:endParaRPr lang="ru-RU" dirty="0"/>
          </a:p>
          <a:p>
            <a:pPr algn="l"/>
            <a:r>
              <a:rPr lang="ru-RU" dirty="0"/>
              <a:t>Преподаватель: </a:t>
            </a:r>
            <a:r>
              <a:rPr lang="ru-RU" dirty="0" err="1"/>
              <a:t>Кряжева</a:t>
            </a:r>
            <a:r>
              <a:rPr lang="ru-RU" dirty="0"/>
              <a:t> Н.А.</a:t>
            </a:r>
            <a:endParaRPr lang="ru-RU" dirty="0"/>
          </a:p>
        </p:txBody>
      </p:sp>
      <p:pic>
        <p:nvPicPr>
          <p:cNvPr id="2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752" y="775614"/>
            <a:ext cx="4250736" cy="38184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9793" y="1379793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47419" y="1169598"/>
            <a:ext cx="6221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Презентация на тему « Комплекс упражнений для восстановления по методу Йозефа  </a:t>
            </a:r>
            <a:r>
              <a:rPr lang="ru-RU" dirty="0" err="1"/>
              <a:t>Пилатеса</a:t>
            </a:r>
            <a:r>
              <a:rPr lang="ru-RU" dirty="0"/>
              <a:t> «.</a:t>
            </a:r>
            <a:endParaRPr lang="ru-RU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9230" y="-990600"/>
            <a:ext cx="11907520" cy="740219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728065"/>
            <a:ext cx="12236659" cy="11225161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0"/>
            <a:ext cx="10629265" cy="71659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198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429" y="169333"/>
            <a:ext cx="7474857" cy="6007630"/>
          </a:xfr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516" y="-286774"/>
            <a:ext cx="8275483" cy="6276421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-152400"/>
            <a:ext cx="8734425" cy="656018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1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5935" y="-2062726"/>
            <a:ext cx="12863870" cy="10983451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WPS Presentation</Application>
  <PresentationFormat>Широкоэкранный</PresentationFormat>
  <Paragraphs>6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Arial</vt:lpstr>
      <vt:lpstr>SimSun</vt:lpstr>
      <vt:lpstr>Wingdings</vt:lpstr>
      <vt:lpstr>Calibri</vt:lpstr>
      <vt:lpstr>Microsoft YaHei</vt:lpstr>
      <vt:lpstr>Arial Unicode MS</vt:lpstr>
      <vt:lpstr>Calibri Light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Сенчурина Нюта</dc:creator>
  <cp:lastModifiedBy>anutk</cp:lastModifiedBy>
  <cp:revision>4</cp:revision>
  <dcterms:created xsi:type="dcterms:W3CDTF">2021-12-08T12:32:00Z</dcterms:created>
  <dcterms:modified xsi:type="dcterms:W3CDTF">2021-12-08T14:52:47Z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512E4D4238F944F38458FB2E1622C3BD</vt:lpwstr>
  </property>
  <property fmtid="{D5CDD505-2E9C-101B-9397-08002B2CF9AE}" pid="3" name="KSOProductBuildVer">
    <vt:lpwstr>1049-11.2.0.10351</vt:lpwstr>
  </property>
</Properties>
</file>